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5dA15GCrAX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kVRkkrB4eS0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Tr3VdGlFr8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s://www.youtube.com/watch?v=5dA15GCrAXk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vTr3VdGlFr8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kVRkkrB4eS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07424" y="32278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08791" y="442569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05839" y="562356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2807207" y="69494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4608575" y="189280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409944" y="309067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211311" y="428853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012679" y="5486399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9727" y="5577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911095" y="17556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712463" y="2953511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5513831" y="41513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315199" y="53492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9116567" y="42062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917935" y="161848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014984" y="28163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2816352" y="401421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4617719" y="52120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6419087" y="28346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220455" y="148132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0021823" y="2679191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18871" y="387705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920239" y="50749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3721607" y="14630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5522975" y="134416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7324343" y="25420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9125711" y="373989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7589520" y="1005840"/>
            <a:ext cx="3291840" cy="3291840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8138160" y="1645920"/>
            <a:ext cx="274320" cy="274320"/>
          </a:xfrm>
          <a:prstGeom prst="ellipse">
            <a:avLst/>
          </a:prstGeom>
          <a:solidFill>
            <a:srgbClr val="348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9235440" y="2286000"/>
            <a:ext cx="164592" cy="164592"/>
          </a:xfrm>
          <a:prstGeom prst="ellipse">
            <a:avLst/>
          </a:prstGeom>
          <a:solidFill>
            <a:srgbClr val="348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8732520" y="3063240"/>
            <a:ext cx="246888" cy="246888"/>
          </a:xfrm>
          <a:prstGeom prst="ellipse">
            <a:avLst/>
          </a:prstGeom>
          <a:solidFill>
            <a:srgbClr val="348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875520" y="2834640"/>
            <a:ext cx="128016" cy="128016"/>
          </a:xfrm>
          <a:prstGeom prst="ellipse">
            <a:avLst/>
          </a:prstGeom>
          <a:solidFill>
            <a:srgbClr val="348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10469880" y="3977639"/>
            <a:ext cx="482803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78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Isosceles Triangle 52"/>
          <p:cNvSpPr/>
          <p:nvPr/>
        </p:nvSpPr>
        <p:spPr>
          <a:xfrm>
            <a:off x="10489996" y="3696004"/>
            <a:ext cx="442569" cy="452628"/>
          </a:xfrm>
          <a:prstGeom prst="triangl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0630814" y="4239158"/>
            <a:ext cx="150876" cy="150876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Isosceles Triangle 54"/>
          <p:cNvSpPr/>
          <p:nvPr/>
        </p:nvSpPr>
        <p:spPr>
          <a:xfrm>
            <a:off x="10349179" y="4611319"/>
            <a:ext cx="201168" cy="301752"/>
          </a:xfrm>
          <a:prstGeom prst="triangle">
            <a:avLst/>
          </a:prstGeom>
          <a:solidFill>
            <a:srgbClr val="F6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Isosceles Triangle 55"/>
          <p:cNvSpPr/>
          <p:nvPr/>
        </p:nvSpPr>
        <p:spPr>
          <a:xfrm>
            <a:off x="10872215" y="4611319"/>
            <a:ext cx="201168" cy="301752"/>
          </a:xfrm>
          <a:prstGeom prst="triangle">
            <a:avLst/>
          </a:prstGeom>
          <a:solidFill>
            <a:srgbClr val="F6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0590580" y="4882896"/>
            <a:ext cx="150876" cy="2514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69149"/>
                </a:solidFill>
                <a:latin typeface="Aptos Display"/>
              </a:rPr>
              <a:t>•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5800" y="1234440"/>
            <a:ext cx="61264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Aptos Display"/>
              </a:rPr>
              <a:t>🌟 UZAYI
KEŞFEDİYORUZ!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13232" y="2971800"/>
            <a:ext cx="6400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FAC74F"/>
                </a:solidFill>
                <a:latin typeface="Aptos Display"/>
              </a:rPr>
              <a:t>ASTEROİT • GÖK TAŞI • METEOR • METEORİT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13232" y="3520440"/>
            <a:ext cx="5120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4FC9BE"/>
                </a:solidFill>
                <a:latin typeface="Aptos Display"/>
              </a:rPr>
              <a:t>ve METEOR ÇUKURLARI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13232" y="4343400"/>
            <a:ext cx="3108960" cy="594360"/>
          </a:xfrm>
          <a:prstGeom prst="roundRect">
            <a:avLst/>
          </a:prstGeom>
          <a:solidFill>
            <a:srgbClr val="EF6F9D"/>
          </a:solidFill>
          <a:ln w="15240">
            <a:solidFill>
              <a:srgbClr val="EF6F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77240" y="4407408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52D52"/>
                </a:solidFill>
                <a:latin typeface="Aptos Display"/>
              </a:rPr>
              <a:t>🚀 Eğlenceli Bilim Sunumu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13232" y="6016752"/>
            <a:ext cx="3657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tr-TR" sz="1400" b="1" dirty="0" err="1" smtClean="0">
                <a:solidFill>
                  <a:srgbClr val="FFFFFF"/>
                </a:solidFill>
                <a:latin typeface="Aptos Display"/>
              </a:rPr>
              <a:t>Eymen</a:t>
            </a:r>
            <a:r>
              <a:rPr lang="tr-TR" sz="1400" b="1" dirty="0" smtClean="0">
                <a:solidFill>
                  <a:srgbClr val="FFFFFF"/>
                </a:solidFill>
                <a:latin typeface="Aptos Display"/>
              </a:rPr>
              <a:t> Göktürk UZUN</a:t>
            </a:r>
            <a:endParaRPr sz="1400" b="1" dirty="0">
              <a:solidFill>
                <a:srgbClr val="FFFFFF"/>
              </a:solidFill>
              <a:latin typeface="Aptos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☄️ Hepsi aynı şey mi?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Bir uzay parçası yolculuğu boyunca farklı adlarla karşımıza çıkar.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1554480"/>
            <a:ext cx="3520440" cy="2331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BA0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" y="1737360"/>
            <a:ext cx="594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4BA0DC"/>
                </a:solidFill>
                <a:latin typeface="Aptos Display"/>
              </a:rPr>
              <a:t>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1755648"/>
            <a:ext cx="2423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4BA0DC"/>
                </a:solidFill>
                <a:latin typeface="Aptos Display"/>
              </a:rPr>
              <a:t>ASTEROİT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2423160"/>
            <a:ext cx="29718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303749"/>
                </a:solidFill>
                <a:latin typeface="Aptos Display"/>
              </a:rPr>
              <a:t>Uzayda dolaşan büyük kaya/metal cismi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95928" y="2286000"/>
            <a:ext cx="320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85BBE"/>
                </a:solidFill>
                <a:latin typeface="Aptos Display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61688" y="1554480"/>
            <a:ext cx="3520440" cy="2331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FC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544568" y="1737360"/>
            <a:ext cx="594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4FC9BE"/>
                </a:solidFill>
                <a:latin typeface="Aptos Display"/>
              </a:rPr>
              <a:t>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38927" y="1755648"/>
            <a:ext cx="2423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4FC9BE"/>
                </a:solidFill>
                <a:latin typeface="Aptos Display"/>
              </a:rPr>
              <a:t>METEOROİD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36007" y="2423160"/>
            <a:ext cx="29718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303749"/>
                </a:solidFill>
                <a:latin typeface="Aptos Display"/>
              </a:rPr>
              <a:t>Uzayda dolaşan küçük parça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54696" y="2286000"/>
            <a:ext cx="320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785BBE"/>
                </a:solidFill>
                <a:latin typeface="Aptos Display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220456" y="1554480"/>
            <a:ext cx="3520440" cy="2331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03336" y="1737360"/>
            <a:ext cx="594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69149"/>
                </a:solidFill>
                <a:latin typeface="Aptos Display"/>
              </a:rPr>
              <a:t>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97696" y="1755648"/>
            <a:ext cx="2423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69149"/>
                </a:solidFill>
                <a:latin typeface="Aptos Display"/>
              </a:rPr>
              <a:t>METEOR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94776" y="2423160"/>
            <a:ext cx="29718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303749"/>
                </a:solidFill>
                <a:latin typeface="Aptos Display"/>
              </a:rPr>
              <a:t>Atmosferde görülen ışık izi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4400" y="4343400"/>
            <a:ext cx="10287000" cy="1188720"/>
          </a:xfrm>
          <a:prstGeom prst="roundRect">
            <a:avLst/>
          </a:prstGeom>
          <a:solidFill>
            <a:srgbClr val="EEEBFC"/>
          </a:solidFill>
          <a:ln w="15240">
            <a:solidFill>
              <a:srgbClr val="EEEB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234440" y="455371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785BBE"/>
                </a:solidFill>
                <a:latin typeface="Aptos Display"/>
              </a:rPr>
              <a:t>🌍 Yere ulaşırsa: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71800" y="4480560"/>
            <a:ext cx="2468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5DB87E"/>
                </a:solidFill>
                <a:latin typeface="Aptos Display"/>
              </a:rPr>
              <a:t>METEORİT olur!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0" y="4526280"/>
            <a:ext cx="49377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Büyük bir çarpma gerçekleşirse → METEOR ÇUKURU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07424" y="32278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08791" y="442569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05839" y="562356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2807207" y="69494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4608575" y="189280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409944" y="309067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211311" y="428853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012679" y="5486399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9727" y="5577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911095" y="17556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712463" y="2953511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5513831" y="41513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🪨 1. ASTEROİT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Uzayda Güneş'in çevresinde dolanan kaya ve metal gök cisimleri.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1417320"/>
            <a:ext cx="6446520" cy="4069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14400" y="1737360"/>
            <a:ext cx="347472" cy="347472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417320" y="1709928"/>
            <a:ext cx="5257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303749"/>
                </a:solidFill>
                <a:latin typeface="Aptos Display"/>
              </a:rPr>
              <a:t>Çoğunlukla kaya ve metalden oluşurlar.</a:t>
            </a:r>
          </a:p>
        </p:txBody>
      </p:sp>
      <p:sp>
        <p:nvSpPr>
          <p:cNvPr id="41" name="Oval 40"/>
          <p:cNvSpPr/>
          <p:nvPr/>
        </p:nvSpPr>
        <p:spPr>
          <a:xfrm>
            <a:off x="914400" y="2542032"/>
            <a:ext cx="347472" cy="347472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417320" y="2514600"/>
            <a:ext cx="5257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303749"/>
                </a:solidFill>
                <a:latin typeface="Aptos Display"/>
              </a:rPr>
              <a:t>Güneş'in çevresinde yörüngede hareket ederler.</a:t>
            </a:r>
          </a:p>
        </p:txBody>
      </p:sp>
      <p:sp>
        <p:nvSpPr>
          <p:cNvPr id="43" name="Oval 42"/>
          <p:cNvSpPr/>
          <p:nvPr/>
        </p:nvSpPr>
        <p:spPr>
          <a:xfrm>
            <a:off x="914400" y="3346704"/>
            <a:ext cx="347472" cy="347472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417320" y="3319272"/>
            <a:ext cx="5257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303749"/>
                </a:solidFill>
                <a:latin typeface="Aptos Display"/>
              </a:rPr>
              <a:t>Birçoğu Mars ile Jüpiter arasındaki ana asteroit kuşağındadır.</a:t>
            </a:r>
          </a:p>
        </p:txBody>
      </p:sp>
      <p:sp>
        <p:nvSpPr>
          <p:cNvPr id="45" name="Oval 44"/>
          <p:cNvSpPr/>
          <p:nvPr/>
        </p:nvSpPr>
        <p:spPr>
          <a:xfrm>
            <a:off x="914400" y="4151376"/>
            <a:ext cx="347472" cy="347472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417320" y="4123944"/>
            <a:ext cx="5257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303749"/>
                </a:solidFill>
                <a:latin typeface="Aptos Display"/>
              </a:rPr>
              <a:t>Bilim insanları Dünya'ya yakın olanları sürekli gözlemler.</a:t>
            </a:r>
          </a:p>
        </p:txBody>
      </p:sp>
      <p:sp>
        <p:nvSpPr>
          <p:cNvPr id="47" name="Hexagon 46"/>
          <p:cNvSpPr/>
          <p:nvPr/>
        </p:nvSpPr>
        <p:spPr>
          <a:xfrm>
            <a:off x="8229600" y="1828800"/>
            <a:ext cx="2286000" cy="2286000"/>
          </a:xfrm>
          <a:prstGeom prst="hexagon">
            <a:avLst/>
          </a:prstGeom>
          <a:solidFill>
            <a:srgbClr val="746F84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8732520" y="2331720"/>
            <a:ext cx="251460" cy="251460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9555480" y="2606040"/>
            <a:ext cx="182880" cy="182880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144000" y="3383280"/>
            <a:ext cx="297180" cy="297180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Hexagon 50"/>
          <p:cNvSpPr/>
          <p:nvPr/>
        </p:nvSpPr>
        <p:spPr>
          <a:xfrm>
            <a:off x="9875520" y="3794760"/>
            <a:ext cx="868680" cy="868680"/>
          </a:xfrm>
          <a:prstGeom prst="hexagon">
            <a:avLst/>
          </a:prstGeom>
          <a:solidFill>
            <a:srgbClr val="F69149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0066629" y="3985869"/>
            <a:ext cx="95554" cy="95554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0379354" y="4090111"/>
            <a:ext cx="69494" cy="69494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0222992" y="4385462"/>
            <a:ext cx="112928" cy="112928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Hexagon 54"/>
          <p:cNvSpPr/>
          <p:nvPr/>
        </p:nvSpPr>
        <p:spPr>
          <a:xfrm>
            <a:off x="7360920" y="4206240"/>
            <a:ext cx="640080" cy="640080"/>
          </a:xfrm>
          <a:prstGeom prst="hexagon">
            <a:avLst/>
          </a:prstGeom>
          <a:solidFill>
            <a:srgbClr val="4FC9BE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7501737" y="4347057"/>
            <a:ext cx="70408" cy="70408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7732166" y="4423867"/>
            <a:ext cx="51206" cy="51206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7616952" y="4641494"/>
            <a:ext cx="83210" cy="83210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144000" y="1051560"/>
            <a:ext cx="640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AC74F"/>
                </a:solidFill>
                <a:latin typeface="Aptos Display"/>
              </a:rPr>
              <a:t>👀</a:t>
            </a:r>
          </a:p>
        </p:txBody>
      </p:sp>
      <p:sp>
        <p:nvSpPr>
          <p:cNvPr id="60" name="Rounded Rectangle 59">
            <a:hlinkClick r:id="rId2"/>
          </p:cNvPr>
          <p:cNvSpPr/>
          <p:nvPr/>
        </p:nvSpPr>
        <p:spPr>
          <a:xfrm>
            <a:off x="822960" y="5650992"/>
            <a:ext cx="320040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896112" y="5678424"/>
            <a:ext cx="30540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Bennu videosu</a:t>
            </a:r>
          </a:p>
        </p:txBody>
      </p:sp>
      <p:pic>
        <p:nvPicPr>
          <p:cNvPr id="62" name="Picture 61" descr="qr_play_13458306502287235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5486400"/>
            <a:ext cx="713232" cy="713232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✨ 2. METEOROİD / GÖK TAŞI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Uzayda dolaşan küçük kaya veya metal parçaları.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1417320"/>
            <a:ext cx="5166360" cy="42976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FC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60120" y="1737360"/>
            <a:ext cx="4617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4FC9BE"/>
                </a:solidFill>
                <a:latin typeface="Aptos Display"/>
              </a:rPr>
              <a:t>✨ METEOROİD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" y="2468880"/>
            <a:ext cx="44348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303749"/>
                </a:solidFill>
                <a:latin typeface="Aptos Display"/>
              </a:rPr>
              <a:t>Bir asteroitten veya kuyruklu yıldızdan kopan küçük bir parça uzayda dolaşırken meteoroid olarak adlandırılır.</a:t>
            </a:r>
          </a:p>
        </p:txBody>
      </p:sp>
      <p:sp>
        <p:nvSpPr>
          <p:cNvPr id="27" name="Hexagon 26"/>
          <p:cNvSpPr/>
          <p:nvPr/>
        </p:nvSpPr>
        <p:spPr>
          <a:xfrm>
            <a:off x="6583680" y="1645920"/>
            <a:ext cx="502920" cy="502920"/>
          </a:xfrm>
          <a:prstGeom prst="hexagon">
            <a:avLst/>
          </a:prstGeom>
          <a:solidFill>
            <a:srgbClr val="F69149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694322" y="175656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875373" y="181691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784848" y="198790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Hexagon 30"/>
          <p:cNvSpPr/>
          <p:nvPr/>
        </p:nvSpPr>
        <p:spPr>
          <a:xfrm>
            <a:off x="7498079" y="2743200"/>
            <a:ext cx="502920" cy="502920"/>
          </a:xfrm>
          <a:prstGeom prst="hexagon">
            <a:avLst/>
          </a:prstGeom>
          <a:solidFill>
            <a:srgbClr val="EF6F9D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608722" y="285384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789773" y="291419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7699248" y="308518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Hexagon 34"/>
          <p:cNvSpPr/>
          <p:nvPr/>
        </p:nvSpPr>
        <p:spPr>
          <a:xfrm>
            <a:off x="8549640" y="1828800"/>
            <a:ext cx="502920" cy="502920"/>
          </a:xfrm>
          <a:prstGeom prst="hexagon">
            <a:avLst/>
          </a:prstGeom>
          <a:solidFill>
            <a:srgbClr val="4BA0DC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660282" y="193944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8841333" y="199979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8750808" y="217078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Hexagon 38"/>
          <p:cNvSpPr/>
          <p:nvPr/>
        </p:nvSpPr>
        <p:spPr>
          <a:xfrm>
            <a:off x="9601200" y="3017520"/>
            <a:ext cx="502920" cy="502920"/>
          </a:xfrm>
          <a:prstGeom prst="hexagon">
            <a:avLst/>
          </a:prstGeom>
          <a:solidFill>
            <a:srgbClr val="FAC74F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711842" y="312816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9892893" y="318851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9802368" y="335950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Hexagon 42"/>
          <p:cNvSpPr/>
          <p:nvPr/>
        </p:nvSpPr>
        <p:spPr>
          <a:xfrm>
            <a:off x="10378440" y="1828800"/>
            <a:ext cx="502920" cy="502920"/>
          </a:xfrm>
          <a:prstGeom prst="hexagon">
            <a:avLst/>
          </a:prstGeom>
          <a:solidFill>
            <a:srgbClr val="4FC9BE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0489082" y="193944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0670133" y="199979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10579608" y="217078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Hexagon 46"/>
          <p:cNvSpPr/>
          <p:nvPr/>
        </p:nvSpPr>
        <p:spPr>
          <a:xfrm>
            <a:off x="7315200" y="4069080"/>
            <a:ext cx="502920" cy="502920"/>
          </a:xfrm>
          <a:prstGeom prst="hexagon">
            <a:avLst/>
          </a:prstGeom>
          <a:solidFill>
            <a:srgbClr val="785BBE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7425842" y="4179722"/>
            <a:ext cx="55321" cy="55321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7606893" y="4240072"/>
            <a:ext cx="40233" cy="4023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7516368" y="4411065"/>
            <a:ext cx="65379" cy="6537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400800" y="4572000"/>
            <a:ext cx="44805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785BBE"/>
                </a:solidFill>
                <a:latin typeface="Aptos Display"/>
              </a:rPr>
              <a:t>Uzayda minik kayalar
hızla yol alıyor! 🚀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07424" y="32278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08791" y="442569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05839" y="562356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2807207" y="69494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🔥 3. METEOR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Atmosfere giren meteoroidin oluşturduğu parlak ışık olayı.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508760"/>
            <a:ext cx="6492240" cy="914400"/>
          </a:xfrm>
          <a:prstGeom prst="roundRect">
            <a:avLst/>
          </a:prstGeom>
          <a:solidFill>
            <a:srgbClr val="69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40080" y="2423160"/>
            <a:ext cx="6492240" cy="1051560"/>
          </a:xfrm>
          <a:prstGeom prst="roundRect">
            <a:avLst/>
          </a:prstGeom>
          <a:solidFill>
            <a:srgbClr val="57B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40080" y="3474720"/>
            <a:ext cx="6492240" cy="1143000"/>
          </a:xfrm>
          <a:prstGeom prst="roundRect">
            <a:avLst/>
          </a:prstGeom>
          <a:solidFill>
            <a:srgbClr val="5DC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 rot="1380000">
            <a:off x="2743200" y="1097280"/>
            <a:ext cx="182880" cy="4114800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834640" y="1920240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69149"/>
                </a:solidFill>
                <a:latin typeface="Aptos Display"/>
              </a:rPr>
              <a:t>🔥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52360" y="1463040"/>
            <a:ext cx="3977639" cy="41148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772400" y="1783080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AC74F"/>
                </a:solidFill>
                <a:latin typeface="Aptos Display"/>
              </a:rPr>
              <a:t>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1755648"/>
            <a:ext cx="2697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Meteoroid atmosfere çok hızlı girer.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0" y="2569464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69149"/>
                </a:solidFill>
                <a:latin typeface="Aptos Display"/>
              </a:rPr>
              <a:t>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5320" y="2542032"/>
            <a:ext cx="2697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Atmosferle etkileşince ısınır ve ışık saçar.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3355848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F6F9D"/>
                </a:solidFill>
                <a:latin typeface="Aptos Display"/>
              </a:rPr>
              <a:t>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75320" y="3328415"/>
            <a:ext cx="2697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Gökyüzündeki parlak çizgiye meteor denir.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0" y="4142232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785BBE"/>
                </a:solidFill>
                <a:latin typeface="Aptos Display"/>
              </a:rPr>
              <a:t>⭐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4114800"/>
            <a:ext cx="2697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“Kayan yıldız” denir ama yıldız değildir.</a:t>
            </a:r>
          </a:p>
        </p:txBody>
      </p:sp>
      <p:sp>
        <p:nvSpPr>
          <p:cNvPr id="44" name="Rounded Rectangle 43">
            <a:hlinkClick r:id="rId2"/>
          </p:cNvPr>
          <p:cNvSpPr/>
          <p:nvPr/>
        </p:nvSpPr>
        <p:spPr>
          <a:xfrm>
            <a:off x="7635240" y="5687568"/>
            <a:ext cx="329184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708392" y="5715000"/>
            <a:ext cx="314553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Perseid videosu</a:t>
            </a:r>
          </a:p>
        </p:txBody>
      </p:sp>
      <p:pic>
        <p:nvPicPr>
          <p:cNvPr id="46" name="Picture 45" descr="qr_play_51670524615316835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468112"/>
            <a:ext cx="658368" cy="65836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🪨 4. METEORİT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Atmosferden geçip Dünya yüzeyine ulaşan parça.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1463040"/>
            <a:ext cx="6309360" cy="4206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Hexagon 23"/>
          <p:cNvSpPr/>
          <p:nvPr/>
        </p:nvSpPr>
        <p:spPr>
          <a:xfrm>
            <a:off x="1325880" y="2057400"/>
            <a:ext cx="2331720" cy="2331720"/>
          </a:xfrm>
          <a:prstGeom prst="hexagon">
            <a:avLst/>
          </a:prstGeom>
          <a:solidFill>
            <a:srgbClr val="4A4A52"/>
          </a:solidFill>
          <a:ln>
            <a:solidFill>
              <a:srgbClr val="5A5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838858" y="2570378"/>
            <a:ext cx="256489" cy="256489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2678277" y="2850184"/>
            <a:ext cx="186537" cy="186537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2258568" y="3642969"/>
            <a:ext cx="303123" cy="303123"/>
          </a:xfrm>
          <a:prstGeom prst="ellipse">
            <a:avLst/>
          </a:prstGeom>
          <a:solidFill>
            <a:srgbClr val="5551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251960" y="2103120"/>
            <a:ext cx="7315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4BA0DC"/>
                </a:solidFill>
                <a:latin typeface="Aptos Display"/>
              </a:rPr>
              <a:t>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6200" y="2880360"/>
            <a:ext cx="2423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5DB87E"/>
                </a:solidFill>
                <a:latin typeface="Aptos Display"/>
              </a:rPr>
              <a:t>Yere ulaşan gerçek parça!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94760" y="3657600"/>
            <a:ext cx="26517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303749"/>
                </a:solidFill>
                <a:latin typeface="Aptos Display"/>
              </a:rPr>
              <a:t>Dış yüzeyinde atmosfer geçişi sırasında oluşan koyu bir füzyon kabuğu bulunabilir.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52360" y="1600200"/>
            <a:ext cx="3886200" cy="868680"/>
          </a:xfrm>
          <a:prstGeom prst="roundRect">
            <a:avLst/>
          </a:prstGeom>
          <a:solidFill>
            <a:srgbClr val="EEEBFC"/>
          </a:solidFill>
          <a:ln w="15240">
            <a:solidFill>
              <a:srgbClr val="78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662672" y="1764792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785BBE"/>
                </a:solidFill>
                <a:latin typeface="Aptos Display"/>
              </a:rPr>
              <a:t>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83879" y="1700784"/>
            <a:ext cx="2880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03749"/>
                </a:solidFill>
                <a:latin typeface="Aptos Display"/>
              </a:rPr>
              <a:t>Meteor = ışık olayı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52360" y="2743200"/>
            <a:ext cx="3886200" cy="868680"/>
          </a:xfrm>
          <a:prstGeom prst="roundRect">
            <a:avLst/>
          </a:prstGeom>
          <a:solidFill>
            <a:srgbClr val="E8F7F1"/>
          </a:solidFill>
          <a:ln w="15240">
            <a:solidFill>
              <a:srgbClr val="5DB8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662672" y="2907791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5DB87E"/>
                </a:solidFill>
                <a:latin typeface="Aptos Display"/>
              </a:rPr>
              <a:t>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2843784"/>
            <a:ext cx="2880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03749"/>
                </a:solidFill>
                <a:latin typeface="Aptos Display"/>
              </a:rPr>
              <a:t>Meteorit = yere ulaşan parça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452360" y="3886200"/>
            <a:ext cx="3886200" cy="868680"/>
          </a:xfrm>
          <a:prstGeom prst="roundRect">
            <a:avLst/>
          </a:prstGeom>
          <a:solidFill>
            <a:srgbClr val="FFF2E2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662672" y="4050791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69149"/>
                </a:solidFill>
                <a:latin typeface="Aptos Display"/>
              </a:rPr>
              <a:t>🧩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83879" y="3986784"/>
            <a:ext cx="2880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03749"/>
                </a:solidFill>
                <a:latin typeface="Aptos Display"/>
              </a:rPr>
              <a:t>Kaya, metal veya ikisinin karışımı olabilir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🌍 5. METEOR ÇUKURLARI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Büyük bir uzay cisminin yüzeye çarpmasıyla oluşan izler.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434840"/>
            <a:ext cx="10789920" cy="1188720"/>
          </a:xfrm>
          <a:prstGeom prst="rect">
            <a:avLst/>
          </a:prstGeom>
          <a:solidFill>
            <a:srgbClr val="977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3108960" y="1920240"/>
            <a:ext cx="5486400" cy="3840480"/>
          </a:xfrm>
          <a:prstGeom prst="ellipse">
            <a:avLst/>
          </a:prstGeom>
          <a:noFill/>
          <a:ln w="8890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749039" y="2331720"/>
            <a:ext cx="4206240" cy="2926080"/>
          </a:xfrm>
          <a:prstGeom prst="ellipse">
            <a:avLst/>
          </a:prstGeom>
          <a:noFill/>
          <a:ln w="5080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86400" y="822960"/>
            <a:ext cx="7315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AC74F"/>
                </a:solidFill>
                <a:latin typeface="Aptos Display"/>
              </a:rPr>
              <a:t>☄️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83480" y="5650992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EF6F9D"/>
                </a:solidFill>
                <a:latin typeface="Aptos Display"/>
              </a:rPr>
              <a:t>💥 ÇARPMA!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1520" y="1325880"/>
            <a:ext cx="4526280" cy="2651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60120" y="1645920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EF6F9D"/>
                </a:solidFill>
                <a:latin typeface="Aptos Display"/>
              </a:rPr>
              <a:t>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63040" y="1581912"/>
            <a:ext cx="3337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Büyük bir çarpışmada çok büyük enerji açığa çıkar.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0120" y="2331720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69149"/>
                </a:solidFill>
                <a:latin typeface="Aptos Display"/>
              </a:rPr>
              <a:t>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63040" y="2267712"/>
            <a:ext cx="3337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Yüzeyde dairesel bir çukur oluşabilir.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0120" y="3017520"/>
            <a:ext cx="411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4FC9BE"/>
                </a:solidFill>
                <a:latin typeface="Aptos Display"/>
              </a:rPr>
              <a:t>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63040" y="2953512"/>
            <a:ext cx="3337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3749"/>
                </a:solidFill>
                <a:latin typeface="Aptos Display"/>
              </a:rPr>
              <a:t>Çukurlar zamanla aşınabilir veya örtülebilir.</a:t>
            </a:r>
          </a:p>
        </p:txBody>
      </p:sp>
      <p:sp>
        <p:nvSpPr>
          <p:cNvPr id="38" name="Rounded Rectangle 37">
            <a:hlinkClick r:id="rId2"/>
          </p:cNvPr>
          <p:cNvSpPr/>
          <p:nvPr/>
        </p:nvSpPr>
        <p:spPr>
          <a:xfrm>
            <a:off x="7406640" y="5669280"/>
            <a:ext cx="365760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479792" y="5696712"/>
            <a:ext cx="35112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NASA çarpma çukuru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🚀 UZAYDAN DÜNYA'YA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Bir parçanın yolculuğunu takip edelim!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1480" y="1600200"/>
            <a:ext cx="2514600" cy="3063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BA0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325880" y="1874519"/>
            <a:ext cx="685800" cy="685800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325880" y="1938528"/>
            <a:ext cx="685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2606040"/>
            <a:ext cx="960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4BA0DC"/>
                </a:solidFill>
                <a:latin typeface="Aptos Display"/>
              </a:rPr>
              <a:t>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3154680"/>
            <a:ext cx="2148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BA0DC"/>
                </a:solidFill>
                <a:latin typeface="Aptos Display"/>
              </a:rPr>
              <a:t>ASTEROİT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703320"/>
            <a:ext cx="1965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03749"/>
                </a:solidFill>
                <a:latin typeface="Aptos Display"/>
              </a:rPr>
              <a:t>Büyük cisim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53512" y="283464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785BBE"/>
                </a:solidFill>
                <a:latin typeface="Aptos Display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337560" y="1600200"/>
            <a:ext cx="2514600" cy="3063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FC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251960" y="1874519"/>
            <a:ext cx="685800" cy="685800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251960" y="1938528"/>
            <a:ext cx="685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14800" y="2606040"/>
            <a:ext cx="960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4FC9BE"/>
                </a:solidFill>
                <a:latin typeface="Aptos Display"/>
              </a:rPr>
              <a:t>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20440" y="3154680"/>
            <a:ext cx="2148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FC9BE"/>
                </a:solidFill>
                <a:latin typeface="Aptos Display"/>
              </a:rPr>
              <a:t>METEOROİD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11880" y="3703320"/>
            <a:ext cx="1965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03749"/>
                </a:solidFill>
                <a:latin typeface="Aptos Display"/>
              </a:rPr>
              <a:t>Küçük uzay parçası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79592" y="283464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785BBE"/>
                </a:solidFill>
                <a:latin typeface="Aptos Display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63640" y="1600200"/>
            <a:ext cx="2514600" cy="3063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7178040" y="1874519"/>
            <a:ext cx="685800" cy="685800"/>
          </a:xfrm>
          <a:prstGeom prst="ellipse">
            <a:avLst/>
          </a:prstGeom>
          <a:solidFill>
            <a:srgbClr val="F6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178040" y="1938528"/>
            <a:ext cx="685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40880" y="2606040"/>
            <a:ext cx="960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69149"/>
                </a:solidFill>
                <a:latin typeface="Aptos Display"/>
              </a:rPr>
              <a:t>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46520" y="3154680"/>
            <a:ext cx="2148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69149"/>
                </a:solidFill>
                <a:latin typeface="Aptos Display"/>
              </a:rPr>
              <a:t>METEOR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37960" y="3703320"/>
            <a:ext cx="1965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03749"/>
                </a:solidFill>
                <a:latin typeface="Aptos Display"/>
              </a:rPr>
              <a:t>Işık olayı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05672" y="283464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785BBE"/>
                </a:solidFill>
                <a:latin typeface="Aptos Display"/>
              </a:rPr>
              <a:t>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189720" y="1600200"/>
            <a:ext cx="2514600" cy="3063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5DB8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0104120" y="1874519"/>
            <a:ext cx="685800" cy="685800"/>
          </a:xfrm>
          <a:prstGeom prst="ellipse">
            <a:avLst/>
          </a:prstGeom>
          <a:solidFill>
            <a:srgbClr val="5DB8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0104120" y="1938528"/>
            <a:ext cx="685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66960" y="2606040"/>
            <a:ext cx="960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5DB87E"/>
                </a:solidFill>
                <a:latin typeface="Aptos Display"/>
              </a:rPr>
              <a:t>🌍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72600" y="3154680"/>
            <a:ext cx="2148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DB87E"/>
                </a:solidFill>
                <a:latin typeface="Aptos Display"/>
              </a:rPr>
              <a:t>METEORİT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464040" y="3703320"/>
            <a:ext cx="1965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03749"/>
                </a:solidFill>
                <a:latin typeface="Aptos Display"/>
              </a:rPr>
              <a:t>Yere ulaşan parça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108960" y="5166360"/>
            <a:ext cx="5897880" cy="685800"/>
          </a:xfrm>
          <a:prstGeom prst="roundRect">
            <a:avLst/>
          </a:prstGeom>
          <a:solidFill>
            <a:srgbClr val="EEEBFC"/>
          </a:solidFill>
          <a:ln w="15240">
            <a:solidFill>
              <a:srgbClr val="78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246120" y="5266944"/>
            <a:ext cx="56235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785BBE"/>
                </a:solidFill>
                <a:latin typeface="Aptos Display"/>
              </a:rPr>
              <a:t>💥 Büyük çarpma → METEOR ÇUKURU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07424" y="32278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08791" y="442569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🔬 NEDEN ARAŞTIRIYORUZ?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Uzay taşları bize Güneş Sistemi'nin geçmişini anlatabilir.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520" y="1371600"/>
            <a:ext cx="10698480" cy="914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60120" y="1517904"/>
            <a:ext cx="548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4BA0DC"/>
                </a:solidFill>
                <a:latin typeface="Aptos Display"/>
              </a:rPr>
              <a:t>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37360" y="1463040"/>
            <a:ext cx="2560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4BA0DC"/>
                </a:solidFill>
                <a:latin typeface="Aptos Display"/>
              </a:rPr>
              <a:t>Geçmişi öğrenmek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7680" y="1444752"/>
            <a:ext cx="6492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303749"/>
                </a:solidFill>
                <a:latin typeface="Aptos Display"/>
              </a:rPr>
              <a:t>Meteoritler, Güneş Sistemi'nin erken dönemindeki maddeler hakkında ipuçları verir.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1520" y="2532888"/>
            <a:ext cx="10698480" cy="914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60120" y="2679192"/>
            <a:ext cx="548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4FC9BE"/>
                </a:solidFill>
                <a:latin typeface="Aptos Display"/>
              </a:rPr>
              <a:t>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37360" y="2624328"/>
            <a:ext cx="2560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4FC9BE"/>
                </a:solidFill>
                <a:latin typeface="Aptos Display"/>
              </a:rPr>
              <a:t>Bilim yapmak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97680" y="2606040"/>
            <a:ext cx="6492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303749"/>
                </a:solidFill>
                <a:latin typeface="Aptos Display"/>
              </a:rPr>
              <a:t>Meteoritlerin yapısı, Dünya dışındaki maddeleri anlamamıza yardım eder.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1520" y="3694176"/>
            <a:ext cx="10698480" cy="914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60120" y="3840480"/>
            <a:ext cx="548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5DB87E"/>
                </a:solidFill>
                <a:latin typeface="Aptos Display"/>
              </a:rPr>
              <a:t>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37360" y="3785615"/>
            <a:ext cx="2560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5DB87E"/>
                </a:solidFill>
                <a:latin typeface="Aptos Display"/>
              </a:rPr>
              <a:t>Dünya'yı anlamak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97680" y="3767328"/>
            <a:ext cx="6492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303749"/>
                </a:solidFill>
                <a:latin typeface="Aptos Display"/>
              </a:rPr>
              <a:t>Meteor çukurları geçmişteki büyük çarpışmaların izlerini taşır.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31520" y="4855464"/>
            <a:ext cx="10698480" cy="914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60120" y="5001768"/>
            <a:ext cx="548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69149"/>
                </a:solidFill>
                <a:latin typeface="Aptos Display"/>
              </a:rPr>
              <a:t>🛰️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37360" y="4946904"/>
            <a:ext cx="2560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F69149"/>
                </a:solidFill>
                <a:latin typeface="Aptos Display"/>
              </a:rPr>
              <a:t>Uzaya gitmek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97680" y="4928616"/>
            <a:ext cx="6492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303749"/>
                </a:solidFill>
                <a:latin typeface="Aptos Display"/>
              </a:rPr>
              <a:t>Uzay görevleri asteroitleri yakından inceleyebilir ve örnek getirebilir.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🎯 KISA TEKRAR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Bakalım uzay kaşifleri ne kadarını hatırlıyor?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1371600"/>
            <a:ext cx="1069848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BA0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14400" y="1490472"/>
            <a:ext cx="420624" cy="42062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4400" y="1527048"/>
            <a:ext cx="420624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1408176"/>
            <a:ext cx="9464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Atmosfere girerken ışık saçan olaya ne denir?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2212848"/>
            <a:ext cx="1069848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FC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2331720"/>
            <a:ext cx="420624" cy="42062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" y="2368296"/>
            <a:ext cx="420624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54480" y="2249424"/>
            <a:ext cx="9464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Atmosferden geçip yere ulaşan parçanın adı nedir?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1520" y="3054096"/>
            <a:ext cx="1069848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14400" y="3172968"/>
            <a:ext cx="420624" cy="420624"/>
          </a:xfrm>
          <a:prstGeom prst="ellipse">
            <a:avLst/>
          </a:prstGeom>
          <a:solidFill>
            <a:srgbClr val="F6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14400" y="3209544"/>
            <a:ext cx="420624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54480" y="3090672"/>
            <a:ext cx="9464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Asteroitlerin önemli bir bölümü hangi bölgede bulunur?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1520" y="3895344"/>
            <a:ext cx="1069848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5DB8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914400" y="4014215"/>
            <a:ext cx="420624" cy="420624"/>
          </a:xfrm>
          <a:prstGeom prst="ellipse">
            <a:avLst/>
          </a:prstGeom>
          <a:solidFill>
            <a:srgbClr val="5DB8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14400" y="4050791"/>
            <a:ext cx="420624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54480" y="3931920"/>
            <a:ext cx="9464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Meteor çukurları nasıl oluşur?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4736592"/>
            <a:ext cx="1069848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F6F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14400" y="4855464"/>
            <a:ext cx="420624" cy="42062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14400" y="4892040"/>
            <a:ext cx="420624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 Display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54480" y="4773168"/>
            <a:ext cx="9464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03749"/>
                </a:solidFill>
                <a:latin typeface="Aptos Display"/>
              </a:rPr>
              <a:t>Meteoritleri incelemek bize ne kazandırır?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011680" y="5779008"/>
            <a:ext cx="8138160" cy="502920"/>
          </a:xfrm>
          <a:prstGeom prst="roundRect">
            <a:avLst/>
          </a:prstGeom>
          <a:solidFill>
            <a:srgbClr val="EEEBFC"/>
          </a:solidFill>
          <a:ln w="15240">
            <a:solidFill>
              <a:srgbClr val="EEEB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148840" y="5833872"/>
            <a:ext cx="7863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785BBE"/>
                </a:solidFill>
                <a:latin typeface="Aptos Display"/>
              </a:rPr>
              <a:t>💡 İpucu: meteor • meteorit • asteroit kuşağı • çarpışma • Güneş Sistemi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" y="6473952"/>
            <a:ext cx="36576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7087"/>
                </a:solidFill>
                <a:latin typeface="Aptos Display"/>
              </a:rPr>
              <a:t>🚀 Uzay Kaşifleri • Bilim Sunumu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" y="45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92807" y="124358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94176" y="244144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495544" y="363931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296912" y="483717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098280" y="603504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110642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5" y="230428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98063" y="350215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1" y="470001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00799" y="589788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02167" y="969263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003536" y="2167128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0583" y="336499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901951" y="4562855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703319" y="5760720"/>
            <a:ext cx="32004" cy="32004"/>
          </a:xfrm>
          <a:prstGeom prst="ellipse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504687" y="832104"/>
            <a:ext cx="32004" cy="32004"/>
          </a:xfrm>
          <a:prstGeom prst="ellipse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06056" y="2029967"/>
            <a:ext cx="32004" cy="32004"/>
          </a:xfrm>
          <a:prstGeom prst="ellipse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07424" y="3227832"/>
            <a:ext cx="32004" cy="32004"/>
          </a:xfrm>
          <a:prstGeom prst="ellipse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08791" y="4425696"/>
            <a:ext cx="32004" cy="32004"/>
          </a:xfrm>
          <a:prstGeom prst="ellipse">
            <a:avLst/>
          </a:prstGeom>
          <a:solidFill>
            <a:srgbClr val="4B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292608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2D52"/>
                </a:solidFill>
                <a:latin typeface="Aptos Display"/>
              </a:rPr>
              <a:t>🎬 VİDEOLAR &amp; KAYNAKLAR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" y="932688"/>
            <a:ext cx="475488" cy="64008"/>
          </a:xfrm>
          <a:prstGeom prst="roundRect">
            <a:avLst/>
          </a:prstGeom>
          <a:solidFill>
            <a:srgbClr val="EF6F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216152" y="932688"/>
            <a:ext cx="475488" cy="64008"/>
          </a:xfrm>
          <a:prstGeom prst="roundRect">
            <a:avLst/>
          </a:prstGeom>
          <a:solidFill>
            <a:srgbClr val="FAC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810512" y="932688"/>
            <a:ext cx="475488" cy="64008"/>
          </a:xfrm>
          <a:prstGeom prst="roundRect">
            <a:avLst/>
          </a:prstGeom>
          <a:solidFill>
            <a:srgbClr val="4F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2404872" y="932688"/>
            <a:ext cx="475488" cy="64008"/>
          </a:xfrm>
          <a:prstGeom prst="roundRect">
            <a:avLst/>
          </a:prstGeom>
          <a:solidFill>
            <a:srgbClr val="78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102412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97087"/>
                </a:solidFill>
                <a:latin typeface="Aptos Display"/>
              </a:rPr>
              <a:t>Sunum sırasında butonlara tıklayarak videoları açabilirsin.</a:t>
            </a:r>
          </a:p>
        </p:txBody>
      </p:sp>
      <p:sp>
        <p:nvSpPr>
          <p:cNvPr id="28" name="Rounded Rectangle 27">
            <a:hlinkClick r:id="rId2"/>
          </p:cNvPr>
          <p:cNvSpPr/>
          <p:nvPr/>
        </p:nvSpPr>
        <p:spPr>
          <a:xfrm>
            <a:off x="777240" y="1508760"/>
            <a:ext cx="658368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0392" y="1536192"/>
            <a:ext cx="643737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🚀 Bennu / OSIRIS-REx</a:t>
            </a:r>
          </a:p>
        </p:txBody>
      </p:sp>
      <p:pic>
        <p:nvPicPr>
          <p:cNvPr id="30" name="Picture 29" descr="qr_play_13458306502287235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435607"/>
            <a:ext cx="713232" cy="713232"/>
          </a:xfrm>
          <a:prstGeom prst="rect">
            <a:avLst/>
          </a:prstGeom>
        </p:spPr>
      </p:pic>
      <p:sp>
        <p:nvSpPr>
          <p:cNvPr id="31" name="Rounded Rectangle 30">
            <a:hlinkClick r:id="rId4"/>
          </p:cNvPr>
          <p:cNvSpPr/>
          <p:nvPr/>
        </p:nvSpPr>
        <p:spPr>
          <a:xfrm>
            <a:off x="777240" y="2560320"/>
            <a:ext cx="658368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50392" y="2587751"/>
            <a:ext cx="643737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🌠 2026 Perseid meteorları</a:t>
            </a:r>
          </a:p>
        </p:txBody>
      </p:sp>
      <p:pic>
        <p:nvPicPr>
          <p:cNvPr id="33" name="Picture 32" descr="qr_play_51670524615316835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2487168"/>
            <a:ext cx="713232" cy="713232"/>
          </a:xfrm>
          <a:prstGeom prst="rect">
            <a:avLst/>
          </a:prstGeom>
        </p:spPr>
      </p:pic>
      <p:sp>
        <p:nvSpPr>
          <p:cNvPr id="34" name="Rounded Rectangle 33">
            <a:hlinkClick r:id="rId6"/>
          </p:cNvPr>
          <p:cNvSpPr/>
          <p:nvPr/>
        </p:nvSpPr>
        <p:spPr>
          <a:xfrm>
            <a:off x="777240" y="3611879"/>
            <a:ext cx="6583680" cy="502920"/>
          </a:xfrm>
          <a:prstGeom prst="roundRect">
            <a:avLst/>
          </a:prstGeom>
          <a:solidFill>
            <a:srgbClr val="F69149"/>
          </a:solidFill>
          <a:ln w="15240">
            <a:solidFill>
              <a:srgbClr val="F6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50392" y="3639311"/>
            <a:ext cx="643737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52D52"/>
                </a:solidFill>
                <a:latin typeface="Aptos Display"/>
              </a:rPr>
              <a:t>▶  💥 Grönland çarpma çukuru</a:t>
            </a:r>
          </a:p>
        </p:txBody>
      </p:sp>
      <p:pic>
        <p:nvPicPr>
          <p:cNvPr id="36" name="Picture 35" descr="qr_play_770104781934444080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0" y="3538727"/>
            <a:ext cx="713232" cy="713232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8732520" y="1371600"/>
            <a:ext cx="2560320" cy="36118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555480" y="164592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785BBE"/>
                </a:solidFill>
                <a:latin typeface="Aptos Display"/>
              </a:rPr>
              <a:t>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06840" y="2377440"/>
            <a:ext cx="2011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252D52"/>
                </a:solidFill>
                <a:latin typeface="Aptos Display"/>
              </a:rPr>
              <a:t>NASA
Science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291840"/>
            <a:ext cx="20116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303749"/>
                </a:solidFill>
                <a:latin typeface="Aptos Display"/>
              </a:rPr>
              <a:t>Asteroitler
Meteorlar
Meteoritler
Çarpma çukurları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94560" y="5349240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AC74F"/>
                </a:solidFill>
                <a:latin typeface="Aptos Display"/>
              </a:rPr>
              <a:t>🌟 BİLİMİ KEŞFETMEYE DEVAM!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" y="6315715"/>
            <a:ext cx="45720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dirty="0" err="1">
                <a:solidFill>
                  <a:srgbClr val="FFFFFF"/>
                </a:solidFill>
                <a:latin typeface="Aptos Display"/>
              </a:rPr>
              <a:t>Hazırlayan</a:t>
            </a:r>
            <a:r>
              <a:rPr sz="1100" b="1" dirty="0">
                <a:solidFill>
                  <a:srgbClr val="FFFFFF"/>
                </a:solidFill>
                <a:latin typeface="Aptos Display"/>
              </a:rPr>
              <a:t>: </a:t>
            </a:r>
            <a:r>
              <a:rPr lang="tr-TR" sz="1100" b="1" dirty="0" err="1" smtClean="0">
                <a:solidFill>
                  <a:srgbClr val="FFFFFF"/>
                </a:solidFill>
                <a:latin typeface="Aptos Display"/>
              </a:rPr>
              <a:t>Eymen</a:t>
            </a:r>
            <a:r>
              <a:rPr lang="tr-TR" sz="1100" b="1" dirty="0" smtClean="0">
                <a:solidFill>
                  <a:srgbClr val="FFFFFF"/>
                </a:solidFill>
                <a:latin typeface="Aptos Display"/>
              </a:rPr>
              <a:t> Göktürk UZUN</a:t>
            </a:r>
            <a:endParaRPr sz="1100" b="1" dirty="0">
              <a:solidFill>
                <a:srgbClr val="FFFFFF"/>
              </a:solidFill>
              <a:latin typeface="Aptos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556</Words>
  <Application>Microsoft Office PowerPoint</Application>
  <PresentationFormat>Geniş ekran</PresentationFormat>
  <Paragraphs>137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lenovo</dc:creator>
  <cp:keywords/>
  <dc:description>generated using python-pptx</dc:description>
  <cp:lastModifiedBy>lenovo</cp:lastModifiedBy>
  <cp:revision>2</cp:revision>
  <dcterms:created xsi:type="dcterms:W3CDTF">2013-01-27T09:14:16Z</dcterms:created>
  <dcterms:modified xsi:type="dcterms:W3CDTF">2026-09-29T23:30:42Z</dcterms:modified>
  <cp:category/>
</cp:coreProperties>
</file>