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692696"/>
            <a:ext cx="925530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MSUNG\Desktop\eymen slayt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4000" cy="511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MSUNG\Desktop\eymen slayt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863"/>
            <a:ext cx="9144000" cy="52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MSUNG\Desktop\eymen slayt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04664"/>
            <a:ext cx="9567863" cy="55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MSUNG\Desktop\eymen slayt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42152" cy="50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MSUNG\Desktop\eymen slayt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6" y="692695"/>
            <a:ext cx="8988444" cy="516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MSUNG\Desktop\eymen slayt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373369" cy="54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MSUNG\Desktop\eymen slayt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272" y="481536"/>
            <a:ext cx="95262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MSUNG\Desktop\eymen slayt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19" y="692696"/>
            <a:ext cx="9291314" cy="528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MSUNG\Desktop\eymen slayt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MSUNG\Desktop\eymen slayt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346704" cy="53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eymen slayt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96900"/>
            <a:ext cx="9191085" cy="52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MSUNG\Desktop\eymen slayt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22" y="548680"/>
            <a:ext cx="9684568" cy="54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AMSUNG\Desktop\eymen slayt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89" y="1124744"/>
            <a:ext cx="9170089" cy="488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MSUNG\Desktop\eymen slayt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29700" cy="50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MSUNG\Desktop\eymen slayt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13" y="908720"/>
            <a:ext cx="9215313" cy="52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eymen slayt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" y="620688"/>
            <a:ext cx="927548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Desktop\eymen slay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" y="692696"/>
            <a:ext cx="8939015" cy="51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SUNG\Desktop\eymen slayt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45235"/>
            <a:ext cx="9120671" cy="52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SUNG\Desktop\eymen slayt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692696"/>
            <a:ext cx="93559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MSUNG\Desktop\eymen slayt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85" y="836712"/>
            <a:ext cx="9245997" cy="51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MSUNG\Desktop\eymen slayt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9108504" cy="51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MSUNG\Desktop\eymen slayt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6" y="620688"/>
            <a:ext cx="9155806" cy="50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Ekran Gösterisi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SAMSUNG</cp:lastModifiedBy>
  <cp:revision>3</cp:revision>
  <dcterms:created xsi:type="dcterms:W3CDTF">2026-04-27T16:26:31Z</dcterms:created>
  <dcterms:modified xsi:type="dcterms:W3CDTF">2026-04-27T23:45:14Z</dcterms:modified>
</cp:coreProperties>
</file>