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72" r:id="rId14"/>
  </p:sldIdLst>
  <p:sldSz cx="9144000" cy="6858000" type="screen4x3"/>
  <p:notesSz cx="6858000" cy="9144000"/>
  <p:defaultTextStyle>
    <a:defPPr>
      <a:defRPr lang="tr-T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00"/>
    <a:srgbClr val="008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94660"/>
  </p:normalViewPr>
  <p:slideViewPr>
    <p:cSldViewPr>
      <p:cViewPr varScale="1">
        <p:scale>
          <a:sx n="115" d="100"/>
          <a:sy n="115" d="100"/>
        </p:scale>
        <p:origin x="70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E2BE9C14-B1D0-4241-949B-A0C6E3EB10FE}" type="datetimeFigureOut">
              <a:rPr lang="tr-TR"/>
              <a:pPr>
                <a:defRPr/>
              </a:pPr>
              <a:t>21.10.2023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noProof="0" smtClean="0"/>
              <a:t>Asıl metin stillerini düzenle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  <a:endParaRPr lang="tr-TR" noProof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C00150E-65BC-408F-B115-431DFBE2A4F5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47E0D-5B8C-410B-9221-24D700C0DD29}" type="datetimeFigureOut">
              <a:rPr lang="tr-TR"/>
              <a:pPr>
                <a:defRPr/>
              </a:pPr>
              <a:t>21.10.2023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6EF8E-D02F-4791-A761-AF0D9D49869F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483208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54035-30AD-4E3C-8ECE-8941D26DABC2}" type="datetimeFigureOut">
              <a:rPr lang="tr-TR"/>
              <a:pPr>
                <a:defRPr/>
              </a:pPr>
              <a:t>21.10.2023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C09EF-816D-46F0-AA8E-FF68EC406AE8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66293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AB024-5EC0-4FF7-9741-2E2B10DCC18F}" type="datetimeFigureOut">
              <a:rPr lang="tr-TR"/>
              <a:pPr>
                <a:defRPr/>
              </a:pPr>
              <a:t>21.10.2023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008C2-FDE0-494F-AAD8-5C5B03D61BD4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771029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6F8AF-608F-406E-88AB-4E41CC2DABD9}" type="datetimeFigureOut">
              <a:rPr lang="tr-TR"/>
              <a:pPr>
                <a:defRPr/>
              </a:pPr>
              <a:t>21.10.2023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E9A9E-8B6E-4142-9A23-CC988F00C590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699473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A6EA3-1041-4F04-8722-0276FB95C508}" type="datetimeFigureOut">
              <a:rPr lang="tr-TR"/>
              <a:pPr>
                <a:defRPr/>
              </a:pPr>
              <a:t>21.10.2023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94784-474D-4295-9101-6A6DA360040A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400779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15859-BCEA-47ED-9F4C-CEEFD422E8FA}" type="datetimeFigureOut">
              <a:rPr lang="tr-TR"/>
              <a:pPr>
                <a:defRPr/>
              </a:pPr>
              <a:t>21.10.2023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DC37E-D962-4B39-97B5-582E84BA859E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688597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EDE22-2853-47AE-B7F4-8A5A0F58724C}" type="datetimeFigureOut">
              <a:rPr lang="tr-TR"/>
              <a:pPr>
                <a:defRPr/>
              </a:pPr>
              <a:t>21.10.2023</a:t>
            </a:fld>
            <a:endParaRPr lang="tr-TR"/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2E3C5-2F67-4E4F-8D42-C78B984BC13F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992173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E0EF3-BCF5-4293-812B-A76E5C057FD6}" type="datetimeFigureOut">
              <a:rPr lang="tr-TR"/>
              <a:pPr>
                <a:defRPr/>
              </a:pPr>
              <a:t>21.10.2023</a:t>
            </a:fld>
            <a:endParaRPr lang="tr-TR"/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6AB9B-789B-443E-96AD-0A1C40DCAC19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14370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A720C-AD94-4A8F-9C0A-B869ABE057B0}" type="datetimeFigureOut">
              <a:rPr lang="tr-TR"/>
              <a:pPr>
                <a:defRPr/>
              </a:pPr>
              <a:t>21.10.2023</a:t>
            </a:fld>
            <a:endParaRPr lang="tr-TR"/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7C92C-5FDC-4E7C-82CB-152B79941AC3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433497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85C73-55B4-4BF9-9190-80383A1DE0F3}" type="datetimeFigureOut">
              <a:rPr lang="tr-TR"/>
              <a:pPr>
                <a:defRPr/>
              </a:pPr>
              <a:t>21.10.2023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598BF-32E4-4AF6-A4E3-6E6F76E5E39B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326842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r-TR" noProof="0" smtClean="0"/>
              <a:t>Resim eklemek için simgeyi tıklatın</a:t>
            </a:r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87DA8-BEEE-47E8-AA9A-1B6ACC6C3ECE}" type="datetimeFigureOut">
              <a:rPr lang="tr-TR"/>
              <a:pPr>
                <a:defRPr/>
              </a:pPr>
              <a:t>21.10.2023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D1BE8-18E9-4EC9-B0C5-F3C539CEAE9E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759981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Başlık Yer Tutucusu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</a:p>
        </p:txBody>
      </p:sp>
      <p:sp>
        <p:nvSpPr>
          <p:cNvPr id="1027" name="2 Metin Yer Tutucusu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CB550F-38E0-4C49-AC1A-039AF0855CE6}" type="datetimeFigureOut">
              <a:rPr lang="tr-TR"/>
              <a:pPr>
                <a:defRPr/>
              </a:pPr>
              <a:t>21.10.2023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53ACD5B-6C4F-4DC5-90F1-4EDF2DE67500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cer\Desktop\instagram-new-2016-logo-4773FE3F99-seeklogo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53188"/>
            <a:ext cx="149701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88640"/>
            <a:ext cx="5598205" cy="4842569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4869160"/>
            <a:ext cx="3690367" cy="194348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00" y="4725144"/>
            <a:ext cx="1590808" cy="2002146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1799506" y="5356885"/>
            <a:ext cx="3345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Yazma sırası sizde. </a:t>
            </a:r>
            <a:r>
              <a:rPr lang="tr-TR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tr-TR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96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cer\Desktop\instagram-new-2016-logo-4773FE3F99-seeklogo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182" y="6453336"/>
            <a:ext cx="149701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6359747" cy="6624736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5364088" y="3861048"/>
            <a:ext cx="432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x</a:t>
            </a:r>
            <a:endParaRPr lang="tr-TR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4572000" y="4206364"/>
            <a:ext cx="432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x</a:t>
            </a:r>
            <a:endParaRPr lang="tr-TR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4572000" y="4575696"/>
            <a:ext cx="432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x</a:t>
            </a:r>
            <a:endParaRPr lang="tr-TR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5364088" y="4931876"/>
            <a:ext cx="432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x</a:t>
            </a:r>
            <a:endParaRPr lang="tr-TR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5364088" y="5229200"/>
            <a:ext cx="432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x</a:t>
            </a:r>
            <a:endParaRPr lang="tr-TR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5364088" y="5579948"/>
            <a:ext cx="432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x</a:t>
            </a:r>
            <a:endParaRPr lang="tr-TR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4572000" y="5949280"/>
            <a:ext cx="432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x</a:t>
            </a:r>
            <a:endParaRPr lang="tr-TR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4572000" y="6268670"/>
            <a:ext cx="432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x</a:t>
            </a:r>
            <a:endParaRPr lang="tr-TR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530" y="2942993"/>
            <a:ext cx="2544316" cy="363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cer\Desktop\instagram-new-2016-logo-4773FE3F99-seeklogo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53188"/>
            <a:ext cx="149701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72" y="116632"/>
            <a:ext cx="8001467" cy="324036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212976"/>
            <a:ext cx="3343667" cy="315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1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-33338"/>
            <a:ext cx="8602662" cy="643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395536" y="3255236"/>
            <a:ext cx="2175596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spcAft>
                <a:spcPts val="600"/>
              </a:spcAft>
              <a:defRPr/>
            </a:pPr>
            <a:endParaRPr lang="tr-TR" sz="200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  <a:p>
            <a:pPr algn="ctr" eaLnBrk="1" hangingPunct="1">
              <a:spcAft>
                <a:spcPts val="600"/>
              </a:spcAft>
              <a:defRPr/>
            </a:pPr>
            <a:r>
              <a:rPr lang="tr-TR" sz="200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DİNLEDİĞİNİZ</a:t>
            </a:r>
          </a:p>
        </p:txBody>
      </p:sp>
      <p:sp>
        <p:nvSpPr>
          <p:cNvPr id="6" name="Dikdörtgen 5"/>
          <p:cNvSpPr/>
          <p:nvPr/>
        </p:nvSpPr>
        <p:spPr>
          <a:xfrm>
            <a:off x="3923928" y="3573016"/>
            <a:ext cx="82266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Aft>
                <a:spcPts val="600"/>
              </a:spcAft>
              <a:defRPr/>
            </a:pPr>
            <a:r>
              <a:rPr lang="tr-TR" sz="200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İÇİN</a:t>
            </a:r>
          </a:p>
        </p:txBody>
      </p:sp>
      <p:sp>
        <p:nvSpPr>
          <p:cNvPr id="7" name="Dikdörtgen 6"/>
          <p:cNvSpPr/>
          <p:nvPr/>
        </p:nvSpPr>
        <p:spPr>
          <a:xfrm rot="20637514">
            <a:off x="6212732" y="3551654"/>
            <a:ext cx="205056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Aft>
                <a:spcPts val="600"/>
              </a:spcAft>
              <a:defRPr/>
            </a:pPr>
            <a:r>
              <a:rPr lang="tr-TR" sz="200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TEŞEKKÜRLER.</a:t>
            </a:r>
          </a:p>
        </p:txBody>
      </p:sp>
      <p:pic>
        <p:nvPicPr>
          <p:cNvPr id="27654" name="Picture 2" descr="C:\Users\Acer\Desktop\instagram-new-2016-logo-4773FE3F99-seeklogo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6524625"/>
            <a:ext cx="149701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cer\Desktop\instagram-new-2016-logo-4773FE3F99-seeklogo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53188"/>
            <a:ext cx="149701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518028" y="2990130"/>
            <a:ext cx="60701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tr-TR" dirty="0">
                <a:latin typeface="Comic Sans MS" panose="030F0702030302020204" pitchFamily="66" charset="0"/>
              </a:rPr>
              <a:t>         1. </a:t>
            </a:r>
            <a:r>
              <a:rPr lang="tr-TR" dirty="0" smtClean="0">
                <a:latin typeface="Comic Sans MS" panose="030F0702030302020204" pitchFamily="66" charset="0"/>
              </a:rPr>
              <a:t>İnsanların tek başlarına yapabilecekleri şeyler sınırlıdır. Yardımlaşma sayesinde zor işler kolaya dönüşür. İnsanlar yardımlaşarak güçlüklerin üstesinden gelebilir.</a:t>
            </a:r>
            <a:endParaRPr lang="tr-T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24" y="260648"/>
            <a:ext cx="7560840" cy="2610583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494294" y="4701949"/>
            <a:ext cx="49212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tr-TR" dirty="0">
                <a:latin typeface="Comic Sans MS" panose="030F0702030302020204" pitchFamily="66" charset="0"/>
              </a:rPr>
              <a:t>         </a:t>
            </a:r>
            <a:r>
              <a:rPr lang="tr-TR" dirty="0" smtClean="0">
                <a:latin typeface="Comic Sans MS" panose="030F0702030302020204" pitchFamily="66" charset="0"/>
              </a:rPr>
              <a:t>2. Halkımız Milli Mücadele Dönemi’nde ellerinde olan kıyafet, çarık, para, yiyecek gibi bir çok malzeme ve desteği yurdun düşmandan temizlenmesi için Türk ordusuna vermiş ve büyük bir fedakarlık örneği göstermiştir.</a:t>
            </a:r>
            <a:endParaRPr lang="tr-T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 descr="Kılıçdaroğlu'dan Erdoğan'ın 'Tekalifi Milliye' açıklamasına tepki! - Son  dakika haberleri – Sözc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67458"/>
            <a:ext cx="3428478" cy="226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343" y="2918898"/>
            <a:ext cx="1342792" cy="1342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cer\Desktop\instagram-new-2016-logo-4773FE3F99-seeklogo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53188"/>
            <a:ext cx="149701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16632"/>
            <a:ext cx="6657975" cy="6172200"/>
          </a:xfrm>
          <a:prstGeom prst="rect">
            <a:avLst/>
          </a:prstGeom>
        </p:spPr>
      </p:pic>
      <p:pic>
        <p:nvPicPr>
          <p:cNvPr id="4" name="Hacı İbrahim Efendi_ Mehmetçiğe Dikilen Botlar Dinleme Metni 4.Sınıf Türkçe Ders Kitabı (128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29969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cer\Desktop\instagram-new-2016-logo-4773FE3F99-seeklogo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53188"/>
            <a:ext cx="149701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60648"/>
            <a:ext cx="6581775" cy="5267325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2555777" y="1988840"/>
            <a:ext cx="11526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Tabak üretilen yer.</a:t>
            </a:r>
            <a:endParaRPr lang="tr-T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3819206" y="1970980"/>
            <a:ext cx="1152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Sepet.</a:t>
            </a:r>
            <a:endParaRPr lang="tr-T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5010587" y="1988840"/>
            <a:ext cx="1152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Topluluk.</a:t>
            </a:r>
            <a:endParaRPr lang="tr-T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6267975" y="1988840"/>
            <a:ext cx="1197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tr-T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Bez ayakkabı.</a:t>
            </a:r>
            <a:endParaRPr lang="tr-T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2699792" y="3386603"/>
            <a:ext cx="49975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tr-TR" sz="1200" dirty="0">
                <a:latin typeface="Comic Sans MS" panose="030F0702030302020204" pitchFamily="66" charset="0"/>
              </a:rPr>
              <a:t>Hayvan postunu kullanılacak duruma getirme işleminin yapıldığı </a:t>
            </a:r>
            <a:r>
              <a:rPr lang="tr-TR" sz="1200" dirty="0" smtClean="0">
                <a:latin typeface="Comic Sans MS" panose="030F0702030302020204" pitchFamily="66" charset="0"/>
              </a:rPr>
              <a:t>yer.</a:t>
            </a:r>
            <a:endParaRPr lang="tr-TR" sz="1200" dirty="0">
              <a:ln w="0"/>
              <a:latin typeface="Comic Sans MS" panose="030F0702030302020204" pitchFamily="66" charset="0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2843808" y="3584049"/>
            <a:ext cx="49975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tr-TR" sz="1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Tabakhanenin içinde yoğun ve rahatsız edici bir koku vardı.</a:t>
            </a:r>
            <a:endParaRPr lang="tr-TR" sz="1200" dirty="0">
              <a:ln w="0"/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2825268" y="3821265"/>
            <a:ext cx="49975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tr-TR" sz="1200" dirty="0" smtClean="0">
                <a:latin typeface="Comic Sans MS" panose="030F0702030302020204" pitchFamily="66" charset="0"/>
              </a:rPr>
              <a:t>Kaba ve dayanıklı sepet.</a:t>
            </a:r>
            <a:endParaRPr lang="tr-TR" sz="1200" dirty="0">
              <a:ln w="0"/>
              <a:latin typeface="Comic Sans MS" panose="030F0702030302020204" pitchFamily="66" charset="0"/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2805552" y="4058494"/>
            <a:ext cx="49975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tr-TR" sz="1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Sırtındaki küfenin ağırlığından beli ağrımıştı.</a:t>
            </a:r>
            <a:endParaRPr lang="tr-TR" sz="1200" dirty="0">
              <a:ln w="0"/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Dikdörtgen 16"/>
          <p:cNvSpPr/>
          <p:nvPr/>
        </p:nvSpPr>
        <p:spPr>
          <a:xfrm>
            <a:off x="2805551" y="4279005"/>
            <a:ext cx="49975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tr-TR" sz="1200" dirty="0" smtClean="0">
                <a:latin typeface="Comic Sans MS" panose="030F0702030302020204" pitchFamily="66" charset="0"/>
              </a:rPr>
              <a:t>Bir yerde toplanan kalabalık.</a:t>
            </a:r>
            <a:endParaRPr lang="tr-TR" sz="1200" dirty="0">
              <a:ln w="0"/>
              <a:latin typeface="Comic Sans MS" panose="030F0702030302020204" pitchFamily="66" charset="0"/>
            </a:endParaRPr>
          </a:p>
        </p:txBody>
      </p:sp>
      <p:sp>
        <p:nvSpPr>
          <p:cNvPr id="18" name="Dikdörtgen 17"/>
          <p:cNvSpPr/>
          <p:nvPr/>
        </p:nvSpPr>
        <p:spPr>
          <a:xfrm>
            <a:off x="2824679" y="4521101"/>
            <a:ext cx="49975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tr-TR" sz="1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‘’Ey ahali, beni dinleyin!’’ diye seslendi yaşlı adam.</a:t>
            </a:r>
            <a:endParaRPr lang="tr-TR" sz="1200" dirty="0">
              <a:ln w="0"/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Dikdörtgen 18"/>
          <p:cNvSpPr/>
          <p:nvPr/>
        </p:nvSpPr>
        <p:spPr>
          <a:xfrm>
            <a:off x="2843807" y="4746480"/>
            <a:ext cx="49975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tr-TR" sz="1200" dirty="0" smtClean="0">
                <a:latin typeface="Comic Sans MS" panose="030F0702030302020204" pitchFamily="66" charset="0"/>
              </a:rPr>
              <a:t>İşlenmemiş sığır derisinden yapılan eski bir tür ayakkabı.</a:t>
            </a:r>
            <a:endParaRPr lang="tr-TR" sz="1200" dirty="0">
              <a:ln w="0"/>
              <a:latin typeface="Comic Sans MS" panose="030F0702030302020204" pitchFamily="66" charset="0"/>
            </a:endParaRPr>
          </a:p>
        </p:txBody>
      </p:sp>
      <p:sp>
        <p:nvSpPr>
          <p:cNvPr id="20" name="Dikdörtgen 19"/>
          <p:cNvSpPr/>
          <p:nvPr/>
        </p:nvSpPr>
        <p:spPr>
          <a:xfrm>
            <a:off x="2843807" y="4971859"/>
            <a:ext cx="49975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tr-TR" sz="1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Dedem çocukluğunda giydiği çarıkları bana hediye etti.</a:t>
            </a:r>
            <a:endParaRPr lang="tr-TR" sz="1200" dirty="0">
              <a:ln w="0"/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70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cer\Desktop\instagram-new-2016-logo-4773FE3F99-seeklogo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53188"/>
            <a:ext cx="149701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7543030" cy="4104456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115616" y="1844824"/>
            <a:ext cx="7567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Çok sağlam olması ve kolay eskimemesidir. </a:t>
            </a:r>
            <a:endParaRPr lang="tr-TR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115616" y="2492896"/>
            <a:ext cx="7567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Ülke işgal altındayken çalışmak istememiştir.</a:t>
            </a:r>
            <a:endParaRPr lang="tr-TR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115615" y="3203684"/>
            <a:ext cx="7567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Önce şaşırdılar, sonra da askerlere yardım ettiler.</a:t>
            </a:r>
            <a:endParaRPr lang="tr-TR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105031" y="3894225"/>
            <a:ext cx="7067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Atatürk bu hizmetinden sonra Hacı İbrahim Efendi’ye teşekkür etmiştir. </a:t>
            </a:r>
            <a:endParaRPr lang="tr-TR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98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cer\Desktop\instagram-new-2016-logo-4773FE3F99-seeklogo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53188"/>
            <a:ext cx="149701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06" y="404664"/>
            <a:ext cx="7332997" cy="3456384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475656" y="2140353"/>
            <a:ext cx="29523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Hacı </a:t>
            </a:r>
            <a:r>
              <a:rPr lang="tr-TR" dirty="0">
                <a:solidFill>
                  <a:srgbClr val="FF0000"/>
                </a:solidFill>
                <a:latin typeface="Comic Sans MS" panose="030F0702030302020204" pitchFamily="66" charset="0"/>
              </a:rPr>
              <a:t>İbrahim Efendi’nin Kurtuluş Savaşı sırasında Mehmetçiklere botlar dikmesi.</a:t>
            </a:r>
            <a:endParaRPr lang="tr-TR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4644008" y="2132856"/>
            <a:ext cx="30243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Olumsuz durumlarda bile umudumuzu yitirmemeli, elimizden gelenin en iyisini yapmaya çalışmalıyız.</a:t>
            </a:r>
            <a:endParaRPr lang="tr-TR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01" y="4152825"/>
            <a:ext cx="2438405" cy="184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1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cer\Desktop\instagram-new-2016-logo-4773FE3F99-seeklogo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53188"/>
            <a:ext cx="149701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88640"/>
            <a:ext cx="7953911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5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cer\Desktop\instagram-new-2016-logo-4773FE3F99-seeklogo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6525344"/>
            <a:ext cx="149701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74471"/>
            <a:ext cx="5976664" cy="673890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23528" y="1052736"/>
            <a:ext cx="64807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/>
          <p:cNvSpPr/>
          <p:nvPr/>
        </p:nvSpPr>
        <p:spPr>
          <a:xfrm>
            <a:off x="4139952" y="1052736"/>
            <a:ext cx="64807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val 8"/>
          <p:cNvSpPr/>
          <p:nvPr/>
        </p:nvSpPr>
        <p:spPr>
          <a:xfrm>
            <a:off x="2339752" y="2780928"/>
            <a:ext cx="64807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val 9"/>
          <p:cNvSpPr/>
          <p:nvPr/>
        </p:nvSpPr>
        <p:spPr>
          <a:xfrm>
            <a:off x="308613" y="4437112"/>
            <a:ext cx="64807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val 10"/>
          <p:cNvSpPr/>
          <p:nvPr/>
        </p:nvSpPr>
        <p:spPr>
          <a:xfrm>
            <a:off x="4133350" y="4437112"/>
            <a:ext cx="64807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/>
          <p:cNvSpPr/>
          <p:nvPr/>
        </p:nvSpPr>
        <p:spPr>
          <a:xfrm>
            <a:off x="2051720" y="6228020"/>
            <a:ext cx="3024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tr-T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     A    T    A    N</a:t>
            </a:r>
            <a:endParaRPr lang="tr-TR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0" r="32801"/>
          <a:stretch/>
        </p:blipFill>
        <p:spPr>
          <a:xfrm>
            <a:off x="6814859" y="157675"/>
            <a:ext cx="1763822" cy="625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8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cer\Desktop\instagram-new-2016-logo-4773FE3F99-seeklogo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453188"/>
            <a:ext cx="149701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673124" y="5373216"/>
            <a:ext cx="7567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dirty="0" smtClean="0">
                <a:latin typeface="Comic Sans MS" panose="030F0702030302020204" pitchFamily="66" charset="0"/>
              </a:rPr>
              <a:t>Parmak kaldırarak cevaplayalım. </a:t>
            </a:r>
            <a:r>
              <a:rPr lang="tr-TR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tr-T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2" y="548680"/>
            <a:ext cx="6791325" cy="17526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655" y="2204864"/>
            <a:ext cx="2108498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4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rafik Işıkları ve 3. Tema Değerlendirme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2.1. Gözüm Arkada Kalmayacak Metni Ders İşleniş Sunusu</Template>
  <TotalTime>218</TotalTime>
  <Words>218</Words>
  <Application>Microsoft Office PowerPoint</Application>
  <PresentationFormat>Ekran Gösterisi (4:3)</PresentationFormat>
  <Paragraphs>35</Paragraphs>
  <Slides>13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8" baseType="lpstr">
      <vt:lpstr>Arial</vt:lpstr>
      <vt:lpstr>Calibri</vt:lpstr>
      <vt:lpstr>Comic Sans MS</vt:lpstr>
      <vt:lpstr>Wingdings</vt:lpstr>
      <vt:lpstr>Trafik Işıkları ve 3. Tema Değerlendirme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Samsung</dc:creator>
  <cp:lastModifiedBy>Samsung</cp:lastModifiedBy>
  <cp:revision>25</cp:revision>
  <dcterms:created xsi:type="dcterms:W3CDTF">2023-10-06T21:43:29Z</dcterms:created>
  <dcterms:modified xsi:type="dcterms:W3CDTF">2023-10-20T23:25:17Z</dcterms:modified>
</cp:coreProperties>
</file>