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2" r:id="rId1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>
      <p:cViewPr varScale="1">
        <p:scale>
          <a:sx n="115" d="100"/>
          <a:sy n="115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2BE9C14-B1D0-4241-949B-A0C6E3EB10FE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00150E-65BC-408F-B115-431DFBE2A4F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7E0D-5B8C-410B-9221-24D700C0DD29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EF8E-D02F-4791-A761-AF0D9D49869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8320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4035-30AD-4E3C-8ECE-8941D26DABC2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09EF-816D-46F0-AA8E-FF68EC406AE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6293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B024-5EC0-4FF7-9741-2E2B10DCC18F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08C2-FDE0-494F-AAD8-5C5B03D61BD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02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F8AF-608F-406E-88AB-4E41CC2DABD9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9A9E-8B6E-4142-9A23-CC988F00C59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94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6EA3-1041-4F04-8722-0276FB95C508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4784-474D-4295-9101-6A6DA360040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077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5859-BCEA-47ED-9F4C-CEEFD422E8FA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C37E-D962-4B39-97B5-582E84BA859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859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DE22-2853-47AE-B7F4-8A5A0F58724C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E3C5-2F67-4E4F-8D42-C78B984BC13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9217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0EF3-BCF5-4293-812B-A76E5C057FD6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AB9B-789B-443E-96AD-0A1C40DCAC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4370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720C-AD94-4A8F-9C0A-B869ABE057B0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C92C-5FDC-4E7C-82CB-152B79941AC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34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5C73-55B4-4BF9-9190-80383A1DE0F3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98BF-32E4-4AF6-A4E3-6E6F76E5E3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684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7DA8-BEEE-47E8-AA9A-1B6ACC6C3ECE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1BE8-18E9-4EC9-B0C5-F3C539CEAE9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998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B550F-38E0-4C49-AC1A-039AF0855CE6}" type="datetimeFigureOut">
              <a:rPr lang="tr-TR"/>
              <a:pPr>
                <a:defRPr/>
              </a:pPr>
              <a:t>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3ACD5B-6C4F-4DC5-90F1-4EDF2DE6750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8640"/>
            <a:ext cx="7754560" cy="56176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71600" y="5301208"/>
            <a:ext cx="61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71599" y="4260000"/>
            <a:ext cx="61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598" y="4965069"/>
            <a:ext cx="61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70074" y="3890668"/>
            <a:ext cx="61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8650"/>
            <a:ext cx="6705600" cy="63627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07904" y="2132856"/>
            <a:ext cx="43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3150668"/>
            <a:ext cx="43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707904" y="4149080"/>
            <a:ext cx="43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07904" y="5240549"/>
            <a:ext cx="43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07904" y="6234092"/>
            <a:ext cx="43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8" y="5119"/>
            <a:ext cx="7128794" cy="2616899"/>
          </a:xfrm>
          <a:prstGeom prst="rect">
            <a:avLst/>
          </a:prstGeom>
        </p:spPr>
      </p:pic>
      <p:pic>
        <p:nvPicPr>
          <p:cNvPr id="4" name="Picture 2" descr="Teokul Şiirler on X: &quot;İstiklal Marşı 2 Kıtası - Düz Yazı - Resimli # istiklalmarşı #MehmetAkifErsoy #2Kıta https://t.co/JQS9yHxHFk  https://t.co/0VzBnAw0rG&quot; / 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60" y="2348880"/>
            <a:ext cx="2623691" cy="37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-33338"/>
            <a:ext cx="8602662" cy="643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5536" y="3255236"/>
            <a:ext cx="2175596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endParaRPr lang="tr-TR" sz="20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tr-TR" sz="2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DİNLEDİĞİNİZ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923928" y="3573016"/>
            <a:ext cx="8226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tr-TR" sz="2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İÇİN</a:t>
            </a:r>
          </a:p>
        </p:txBody>
      </p:sp>
      <p:sp>
        <p:nvSpPr>
          <p:cNvPr id="7" name="Dikdörtgen 6"/>
          <p:cNvSpPr/>
          <p:nvPr/>
        </p:nvSpPr>
        <p:spPr>
          <a:xfrm rot="20637514">
            <a:off x="6212732" y="3551654"/>
            <a:ext cx="20505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tr-TR" sz="2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TEŞEKKÜRLER.</a:t>
            </a:r>
          </a:p>
        </p:txBody>
      </p:sp>
      <p:pic>
        <p:nvPicPr>
          <p:cNvPr id="27654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4625"/>
            <a:ext cx="14970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06482" y="2996952"/>
            <a:ext cx="7704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dirty="0">
                <a:latin typeface="Comic Sans MS" panose="030F0702030302020204" pitchFamily="66" charset="0"/>
              </a:rPr>
              <a:t>         1. </a:t>
            </a:r>
            <a:r>
              <a:rPr lang="tr-TR" dirty="0" smtClean="0">
                <a:latin typeface="Comic Sans MS" panose="030F0702030302020204" pitchFamily="66" charset="0"/>
              </a:rPr>
              <a:t>Atatürk biz çocukların, çalışkan, ülkesini ve ulusunu seven bireyler olmamızı isterdi.</a:t>
            </a:r>
            <a:endParaRPr lang="tr-T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6" y="188640"/>
            <a:ext cx="8053174" cy="252028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06482" y="3931315"/>
            <a:ext cx="77041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dirty="0" smtClean="0">
                <a:latin typeface="Comic Sans MS" panose="030F0702030302020204" pitchFamily="66" charset="0"/>
              </a:rPr>
              <a:t>2. Atatürk ve silah arkadaşlarına sevgimizi göstermek için milli bayramlarda onları saygı ve sevg</a:t>
            </a:r>
            <a:r>
              <a:rPr lang="tr-TR" dirty="0" smtClean="0">
                <a:latin typeface="Comic Sans MS" panose="030F0702030302020204" pitchFamily="66" charset="0"/>
              </a:rPr>
              <a:t>i ile anmalı; çizdikleri çağdaş, demokratik, laik, modern Türkiye yolunda emin adımlarla yürümeliyiz.</a:t>
            </a:r>
            <a:endParaRPr lang="tr-T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Atatürk'ün Yolu on X: &quot;Çocuk sevgisi insan için bir gereksinimdir. Hele yaş  ilerledikçe bu gereksinim kendisini daha kuvvetle duyuruyor. Onun için de  Ülkü'yü yanımdan ayırmak istemiyorum. Gazi Mustafa Kemal ATATÜRK #23Nisan  https://t.co/wSDJJ4DFU6&quot; 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54645"/>
            <a:ext cx="1920874" cy="1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525344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7" y="44624"/>
            <a:ext cx="6272768" cy="67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56" y="404664"/>
            <a:ext cx="63627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18" y="260648"/>
            <a:ext cx="6353175" cy="3552825"/>
          </a:xfrm>
          <a:prstGeom prst="rect">
            <a:avLst/>
          </a:prstGeom>
        </p:spPr>
      </p:pic>
      <p:pic>
        <p:nvPicPr>
          <p:cNvPr id="2050" name="Picture 2" descr="Atatürk pngleri,atatürk png,atatürk png resimleri,atatürk resimleri,atatürk  png arsivi - TrendForum.Net - Genel Forum Sites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29841" r="23815" b="30369"/>
          <a:stretch/>
        </p:blipFill>
        <p:spPr bwMode="auto">
          <a:xfrm>
            <a:off x="2404677" y="4149080"/>
            <a:ext cx="41044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2004"/>
            <a:ext cx="7272808" cy="600660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95736" y="2276872"/>
            <a:ext cx="9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Ş</a:t>
            </a: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üphe.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568620" y="2276872"/>
            <a:ext cx="9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Tek, nadir.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871458" y="2276872"/>
            <a:ext cx="121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Savaşta ölmeyen kişi.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311618" y="2276872"/>
            <a:ext cx="936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Yazı yazan kişi.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483768" y="3769295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>
                <a:latin typeface="Comic Sans MS" panose="030F0702030302020204" pitchFamily="66" charset="0"/>
              </a:rPr>
              <a:t>B</a:t>
            </a:r>
            <a:r>
              <a:rPr lang="tr-TR" sz="1400" dirty="0" smtClean="0">
                <a:latin typeface="Comic Sans MS" panose="030F0702030302020204" pitchFamily="66" charset="0"/>
              </a:rPr>
              <a:t>azı </a:t>
            </a:r>
            <a:r>
              <a:rPr lang="tr-TR" sz="1400" dirty="0">
                <a:latin typeface="Comic Sans MS" panose="030F0702030302020204" pitchFamily="66" charset="0"/>
              </a:rPr>
              <a:t>belirti ve sezgilerle oluşan olumsuz </a:t>
            </a:r>
            <a:r>
              <a:rPr lang="tr-TR" sz="1400" dirty="0" smtClean="0">
                <a:latin typeface="Comic Sans MS" panose="030F0702030302020204" pitchFamily="66" charset="0"/>
              </a:rPr>
              <a:t>düşünce, şüphe.</a:t>
            </a:r>
            <a:endParaRPr lang="tr-T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464436" y="4040472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Evde ocağı kapattım mı, kapatmadım mı şüpheliyim.</a:t>
            </a:r>
            <a:endParaRPr lang="tr-T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464436" y="4286693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latin typeface="Comic Sans MS" panose="030F0702030302020204" pitchFamily="66" charset="0"/>
              </a:rPr>
              <a:t>Eşi benzeri olmayan, bulunmayan.</a:t>
            </a:r>
            <a:endParaRPr lang="tr-T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476764" y="4533534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Ülkemizin birbirinden güzel eşsiz yerleri var.</a:t>
            </a:r>
            <a:endParaRPr lang="tr-T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483768" y="4799495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latin typeface="Comic Sans MS" panose="030F0702030302020204" pitchFamily="66" charset="0"/>
              </a:rPr>
              <a:t>Savaştan sağ olarak dönen kişi.</a:t>
            </a:r>
            <a:endParaRPr lang="tr-T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476764" y="5034072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Gazi Mustafa Kemal’i rüyamda gördüm.</a:t>
            </a:r>
            <a:endParaRPr lang="tr-T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476764" y="5297773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latin typeface="Comic Sans MS" panose="030F0702030302020204" pitchFamily="66" charset="0"/>
              </a:rPr>
              <a:t>Yazı işleri ve yazışmalardan sorumlu kişi.</a:t>
            </a:r>
            <a:endParaRPr lang="tr-T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476764" y="5532350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Babam toplantıda yazman seçilmiş.</a:t>
            </a:r>
            <a:endParaRPr lang="tr-T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019759"/>
            <a:ext cx="3697411" cy="2518893"/>
          </a:xfrm>
          <a:prstGeom prst="rect">
            <a:avLst/>
          </a:prstGeom>
        </p:spPr>
      </p:pic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404664"/>
            <a:ext cx="7477601" cy="352839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27585" y="1844824"/>
            <a:ext cx="72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Atatürk, Çankaya sırtlarında gezmeye çıkmıştır.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585" y="2546431"/>
            <a:ext cx="72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Çocuklar uçurtma uçuruyormuş.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27585" y="3227808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Düşman bu topraklara bir daha ayak basacak olursa onları kovmak için asker olmak istiyormuş.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6524625" cy="25336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3" y="3454133"/>
            <a:ext cx="2708424" cy="21968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577" y="2753035"/>
            <a:ext cx="5694241" cy="359903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932040" y="3130716"/>
            <a:ext cx="2864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Yazma sırası sizde.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nstagram-new-2016-logo-4773FE3F99-seek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53188"/>
            <a:ext cx="1497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9" y="113356"/>
            <a:ext cx="7820253" cy="511584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671406" y="4293096"/>
            <a:ext cx="510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60073" y="2564904"/>
            <a:ext cx="510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1406" y="1700808"/>
            <a:ext cx="510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rafik Işıkları ve 3. Tema Değerlendirme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2.1. Gözüm Arkada Kalmayacak Metni Ders İşleniş Sunusu</Template>
  <TotalTime>45</TotalTime>
  <Words>167</Words>
  <Application>Microsoft Office PowerPoint</Application>
  <PresentationFormat>Ekran Gösterisi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Trafik Işıkları ve 3. Tema Değerlendirme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Samsung</cp:lastModifiedBy>
  <cp:revision>7</cp:revision>
  <dcterms:created xsi:type="dcterms:W3CDTF">2023-10-06T21:43:29Z</dcterms:created>
  <dcterms:modified xsi:type="dcterms:W3CDTF">2023-10-06T22:30:31Z</dcterms:modified>
</cp:coreProperties>
</file>